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4" r:id="rId5"/>
    <p:sldId id="262" r:id="rId6"/>
    <p:sldId id="259" r:id="rId7"/>
    <p:sldId id="26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F28EF904-F25E-4897-A2E1-B5FCA61B870F}"/>
    <pc:docChg chg="delSld delMainMaster">
      <pc:chgData name="Jankees den Otter" userId="45164e2d-bd72-4cb9-860e-913f35c6e7ee" providerId="ADAL" clId="{F28EF904-F25E-4897-A2E1-B5FCA61B870F}" dt="2022-12-12T09:26:57.482" v="0" actId="2696"/>
      <pc:docMkLst>
        <pc:docMk/>
      </pc:docMkLst>
      <pc:sldChg chg="del">
        <pc:chgData name="Jankees den Otter" userId="45164e2d-bd72-4cb9-860e-913f35c6e7ee" providerId="ADAL" clId="{F28EF904-F25E-4897-A2E1-B5FCA61B870F}" dt="2022-12-12T09:26:57.482" v="0" actId="2696"/>
        <pc:sldMkLst>
          <pc:docMk/>
          <pc:sldMk cId="1002660709" sldId="256"/>
        </pc:sldMkLst>
      </pc:sldChg>
      <pc:sldMasterChg chg="del delSldLayout">
        <pc:chgData name="Jankees den Otter" userId="45164e2d-bd72-4cb9-860e-913f35c6e7ee" providerId="ADAL" clId="{F28EF904-F25E-4897-A2E1-B5FCA61B870F}" dt="2022-12-12T09:26:57.482" v="0" actId="2696"/>
        <pc:sldMasterMkLst>
          <pc:docMk/>
          <pc:sldMasterMk cId="907914609" sldId="2147483648"/>
        </pc:sldMasterMkLst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2370359282" sldId="2147483649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3601565576" sldId="2147483650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3254637168" sldId="2147483651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3417223684" sldId="2147483652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2503837291" sldId="2147483653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3717749717" sldId="2147483654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2887591112" sldId="2147483655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3449993240" sldId="2147483656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580493894" sldId="2147483657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2576327830" sldId="2147483658"/>
          </pc:sldLayoutMkLst>
        </pc:sldLayoutChg>
        <pc:sldLayoutChg chg="del">
          <pc:chgData name="Jankees den Otter" userId="45164e2d-bd72-4cb9-860e-913f35c6e7ee" providerId="ADAL" clId="{F28EF904-F25E-4897-A2E1-B5FCA61B870F}" dt="2022-12-12T09:26:57.482" v="0" actId="2696"/>
          <pc:sldLayoutMkLst>
            <pc:docMk/>
            <pc:sldMasterMk cId="907914609" sldId="2147483648"/>
            <pc:sldLayoutMk cId="35100873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0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0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0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68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4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99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0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1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5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5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4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5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8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72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DBC8DE-D7FF-8A45-A990-7A4600DCA5BF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94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PERSONENLIJST</a:t>
            </a:r>
            <a:br>
              <a:rPr lang="nl-NL" dirty="0"/>
            </a:br>
            <a:r>
              <a:rPr lang="nl-NL" dirty="0"/>
              <a:t>EXAMEN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3</a:t>
            </a:r>
          </a:p>
          <a:p>
            <a:r>
              <a:rPr lang="nl-NL" dirty="0"/>
              <a:t>Het Interbellum 1918-1939</a:t>
            </a:r>
          </a:p>
        </p:txBody>
      </p:sp>
    </p:spTree>
    <p:extLst>
      <p:ext uri="{BB962C8B-B14F-4D97-AF65-F5344CB8AC3E}">
        <p14:creationId xmlns:p14="http://schemas.microsoft.com/office/powerpoint/2010/main" val="12519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Lenin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69" y="2551813"/>
            <a:ext cx="5159917" cy="2923953"/>
          </a:xfrm>
        </p:spPr>
      </p:pic>
    </p:spTree>
    <p:extLst>
      <p:ext uri="{BB962C8B-B14F-4D97-AF65-F5344CB8AC3E}">
        <p14:creationId xmlns:p14="http://schemas.microsoft.com/office/powerpoint/2010/main" val="74327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6EEC8-129F-45B5-9F57-98075633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Benito Mussolini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CC650-41B3-4CA0-96C7-4E86BE4CCD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6" name="Tijdelijke aanduiding voor inhoud 5" descr="Afbeelding met muur, person, persoon, hoed&#10;&#10;Automatisch gegenereerde beschrijving">
            <a:extLst>
              <a:ext uri="{FF2B5EF4-FFF2-40B4-BE49-F238E27FC236}">
                <a16:creationId xmlns:a16="http://schemas.microsoft.com/office/drawing/2014/main" id="{1B24B9EF-FEEB-40D7-B7C2-3652A7139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8678" y="2434975"/>
            <a:ext cx="2981367" cy="3786337"/>
          </a:xfrm>
        </p:spPr>
      </p:pic>
    </p:spTree>
    <p:extLst>
      <p:ext uri="{BB962C8B-B14F-4D97-AF65-F5344CB8AC3E}">
        <p14:creationId xmlns:p14="http://schemas.microsoft.com/office/powerpoint/2010/main" val="335877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Jozef Stalin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44" y="2466753"/>
            <a:ext cx="3273372" cy="3774559"/>
          </a:xfrm>
        </p:spPr>
      </p:pic>
    </p:spTree>
    <p:extLst>
      <p:ext uri="{BB962C8B-B14F-4D97-AF65-F5344CB8AC3E}">
        <p14:creationId xmlns:p14="http://schemas.microsoft.com/office/powerpoint/2010/main" val="130198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Adolf Hitler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39" y="2486837"/>
            <a:ext cx="4149646" cy="3458038"/>
          </a:xfrm>
        </p:spPr>
      </p:pic>
    </p:spTree>
    <p:extLst>
      <p:ext uri="{BB962C8B-B14F-4D97-AF65-F5344CB8AC3E}">
        <p14:creationId xmlns:p14="http://schemas.microsoft.com/office/powerpoint/2010/main" val="23395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Hendrik Colijn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22" y="2336800"/>
            <a:ext cx="2693267" cy="4039901"/>
          </a:xfrm>
        </p:spPr>
      </p:pic>
    </p:spTree>
    <p:extLst>
      <p:ext uri="{BB962C8B-B14F-4D97-AF65-F5344CB8AC3E}">
        <p14:creationId xmlns:p14="http://schemas.microsoft.com/office/powerpoint/2010/main" val="87416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1994E-79F6-41E2-B9D6-C04E0DB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Anton Mussert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F4BAAB-C920-441F-ABFF-832DFCA25C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6" name="Tijdelijke aanduiding voor inhoud 5" descr="Afbeelding met tekst, persoon, person, muur&#10;&#10;Automatisch gegenereerde beschrijving">
            <a:extLst>
              <a:ext uri="{FF2B5EF4-FFF2-40B4-BE49-F238E27FC236}">
                <a16:creationId xmlns:a16="http://schemas.microsoft.com/office/drawing/2014/main" id="{BBEB342E-82E7-4332-8284-16A3B586B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49352" y="1820081"/>
            <a:ext cx="2840998" cy="4509522"/>
          </a:xfrm>
        </p:spPr>
      </p:pic>
    </p:spTree>
    <p:extLst>
      <p:ext uri="{BB962C8B-B14F-4D97-AF65-F5344CB8AC3E}">
        <p14:creationId xmlns:p14="http://schemas.microsoft.com/office/powerpoint/2010/main" val="110437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259</Words>
  <Application>Microsoft Office PowerPoint</Application>
  <PresentationFormat>Breedbeeld</PresentationFormat>
  <Paragraphs>39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Organisch</vt:lpstr>
      <vt:lpstr>PERSONENLIJST EXAMEN</vt:lpstr>
      <vt:lpstr>Lenin</vt:lpstr>
      <vt:lpstr>Benito Mussolini</vt:lpstr>
      <vt:lpstr>Jozef Stalin</vt:lpstr>
      <vt:lpstr>Adolf Hitler</vt:lpstr>
      <vt:lpstr>Hendrik Colijn</vt:lpstr>
      <vt:lpstr>Anton Mussert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Jankees den Otter</dc:creator>
  <cp:lastModifiedBy>Jankees den Otter</cp:lastModifiedBy>
  <cp:revision>1</cp:revision>
  <dcterms:created xsi:type="dcterms:W3CDTF">2022-11-27T09:20:41Z</dcterms:created>
  <dcterms:modified xsi:type="dcterms:W3CDTF">2022-12-12T09:27:04Z</dcterms:modified>
</cp:coreProperties>
</file>